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92" r:id="rId2"/>
    <p:sldId id="256" r:id="rId3"/>
    <p:sldId id="257" r:id="rId4"/>
    <p:sldId id="258" r:id="rId5"/>
    <p:sldId id="259" r:id="rId6"/>
    <p:sldId id="293" r:id="rId7"/>
    <p:sldId id="261" r:id="rId8"/>
    <p:sldId id="262" r:id="rId9"/>
    <p:sldId id="263" r:id="rId10"/>
    <p:sldId id="264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77" d="100"/>
          <a:sy n="77" d="100"/>
        </p:scale>
        <p:origin x="8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206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626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77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624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3569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645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6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5209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7536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186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E7A3FF-CCFA-4042-AA69-D93A75912F01}" type="datetimeFigureOut">
              <a:rPr lang="en-IN" smtClean="0"/>
              <a:t>06-12-2023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52B6E-3FE0-4574-BB82-298311DE94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5113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A29009-4346-49E3-BA71-C00A90F25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750" y="1885109"/>
            <a:ext cx="2020503" cy="25463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E50C62-D91F-4C3F-991B-29D96581EF94}"/>
              </a:ext>
            </a:extLst>
          </p:cNvPr>
          <p:cNvSpPr txBox="1"/>
          <p:nvPr/>
        </p:nvSpPr>
        <p:spPr>
          <a:xfrm>
            <a:off x="304799" y="36208"/>
            <a:ext cx="115519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Delhi Skill and Entrepreneurship University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Dwarka Campus (Integrated Institute of Technology)</a:t>
            </a:r>
          </a:p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Dwarka Sector 9, Dwarka, Delhi, 110077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F9AB2-5D21-4DF1-A287-A6FC880137E0}"/>
              </a:ext>
            </a:extLst>
          </p:cNvPr>
          <p:cNvSpPr txBox="1"/>
          <p:nvPr/>
        </p:nvSpPr>
        <p:spPr>
          <a:xfrm>
            <a:off x="2838153" y="4649105"/>
            <a:ext cx="65857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Summer Training Evaluation (CS-SI501) (5</a:t>
            </a:r>
            <a:r>
              <a:rPr lang="en-US" sz="28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Semester)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19AA01-B530-4B53-A5A3-B6E4994BAC36}"/>
              </a:ext>
            </a:extLst>
          </p:cNvPr>
          <p:cNvSpPr txBox="1"/>
          <p:nvPr/>
        </p:nvSpPr>
        <p:spPr>
          <a:xfrm>
            <a:off x="7676547" y="5172325"/>
            <a:ext cx="41801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by-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Udit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Vishnoi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(10621557)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supervision of -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Virendar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Dagar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(Assistant Professor, DSEU, Dwarka)</a:t>
            </a:r>
          </a:p>
        </p:txBody>
      </p:sp>
    </p:spTree>
    <p:extLst>
      <p:ext uri="{BB962C8B-B14F-4D97-AF65-F5344CB8AC3E}">
        <p14:creationId xmlns:p14="http://schemas.microsoft.com/office/powerpoint/2010/main" val="2968764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4799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43000" b="-14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BF829EA-95C8-CB16-B305-8572A9353D35}"/>
              </a:ext>
            </a:extLst>
          </p:cNvPr>
          <p:cNvSpPr/>
          <p:nvPr/>
        </p:nvSpPr>
        <p:spPr>
          <a:xfrm>
            <a:off x="2494722" y="0"/>
            <a:ext cx="2136913" cy="48701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3281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057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3786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2133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198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3270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8036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9484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6138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</TotalTime>
  <Words>56</Words>
  <Application>Microsoft Office PowerPoint</Application>
  <PresentationFormat>Widescreen</PresentationFormat>
  <Paragraphs>10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Abhishek Roka</dc:creator>
  <cp:lastModifiedBy>Abhishek Roka</cp:lastModifiedBy>
  <cp:revision>6</cp:revision>
  <dcterms:created xsi:type="dcterms:W3CDTF">2023-12-06T08:44:13Z</dcterms:created>
  <dcterms:modified xsi:type="dcterms:W3CDTF">2023-12-06T08:52:29Z</dcterms:modified>
</cp:coreProperties>
</file>

<file path=docProps/thumbnail.jpeg>
</file>